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9" r:id="rId4"/>
    <p:sldId id="262" r:id="rId5"/>
    <p:sldId id="261" r:id="rId6"/>
    <p:sldId id="264" r:id="rId7"/>
    <p:sldId id="263" r:id="rId8"/>
    <p:sldId id="268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14A0"/>
    <a:srgbClr val="FF6600"/>
    <a:srgbClr val="E8E8FA"/>
    <a:srgbClr val="C3C3EF"/>
    <a:srgbClr val="A8A8EA"/>
    <a:srgbClr val="7575D1"/>
    <a:srgbClr val="48146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824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7DA57-E6F7-4E25-8CAA-A778C7E1EA3D}" type="datetimeFigureOut">
              <a:rPr lang="en-US"/>
              <a:pPr>
                <a:defRPr/>
              </a:pPr>
              <a:t>12/28/2010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6C0CE-863F-4431-A221-C6C647299F6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Apesoft corp bkground 180 dpi.bmp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ángulo redondeado 5"/>
          <p:cNvSpPr>
            <a:spLocks noChangeAspect="1"/>
          </p:cNvSpPr>
          <p:nvPr userDrawn="1"/>
        </p:nvSpPr>
        <p:spPr>
          <a:xfrm>
            <a:off x="7158038" y="420688"/>
            <a:ext cx="141287" cy="147637"/>
          </a:xfrm>
          <a:prstGeom prst="roundRect">
            <a:avLst/>
          </a:prstGeom>
          <a:solidFill>
            <a:srgbClr val="692BE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s-ES_tradnl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7" name="Agrupar 6"/>
          <p:cNvGrpSpPr>
            <a:grpSpLocks noChangeAspect="1"/>
          </p:cNvGrpSpPr>
          <p:nvPr userDrawn="1"/>
        </p:nvGrpSpPr>
        <p:grpSpPr bwMode="auto">
          <a:xfrm>
            <a:off x="7375525" y="211138"/>
            <a:ext cx="1566863" cy="515937"/>
            <a:chOff x="2209800" y="5943600"/>
            <a:chExt cx="10147300" cy="3225800"/>
          </a:xfrm>
        </p:grpSpPr>
        <p:pic>
          <p:nvPicPr>
            <p:cNvPr id="8" name="Imagen 7" descr="Captura de pantalla 2010-02-27 a las 13.54.46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0" contrast="100000"/>
            </a:blip>
            <a:srcRect/>
            <a:stretch>
              <a:fillRect/>
            </a:stretch>
          </p:blipFill>
          <p:spPr bwMode="auto">
            <a:xfrm>
              <a:off x="3962400" y="6096000"/>
              <a:ext cx="5080000" cy="307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Imagen 8" descr="Captura de pantalla 2010-02-27 a las 13.57.19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0" contrast="100000"/>
            </a:blip>
            <a:srcRect/>
            <a:stretch>
              <a:fillRect/>
            </a:stretch>
          </p:blipFill>
          <p:spPr bwMode="auto">
            <a:xfrm>
              <a:off x="10998200" y="5943600"/>
              <a:ext cx="1358900" cy="2628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Imagen 9" descr="Captura de pantalla 2010-02-27 a las 13.58.33.pn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0" contrast="100000"/>
            </a:blip>
            <a:srcRect/>
            <a:stretch>
              <a:fillRect/>
            </a:stretch>
          </p:blipFill>
          <p:spPr bwMode="auto">
            <a:xfrm>
              <a:off x="2209800" y="6520963"/>
              <a:ext cx="8585200" cy="229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ángulo redondeado 5"/>
          <p:cNvSpPr>
            <a:spLocks noChangeAspect="1"/>
          </p:cNvSpPr>
          <p:nvPr userDrawn="1"/>
        </p:nvSpPr>
        <p:spPr>
          <a:xfrm>
            <a:off x="6942138" y="420688"/>
            <a:ext cx="141287" cy="147637"/>
          </a:xfrm>
          <a:prstGeom prst="roundRect">
            <a:avLst/>
          </a:prstGeom>
          <a:solidFill>
            <a:srgbClr val="692BE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s-ES_tradnl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" name="Rectángulo redondeado 5"/>
          <p:cNvSpPr>
            <a:spLocks noChangeAspect="1"/>
          </p:cNvSpPr>
          <p:nvPr userDrawn="1"/>
        </p:nvSpPr>
        <p:spPr>
          <a:xfrm>
            <a:off x="6727825" y="420688"/>
            <a:ext cx="141288" cy="147637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s-ES_tradnl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4198"/>
            <a:ext cx="8229600" cy="816505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 marL="685800" indent="-287338">
              <a:defRPr>
                <a:solidFill>
                  <a:srgbClr val="FFFFFF"/>
                </a:solidFill>
              </a:defRPr>
            </a:lvl2pPr>
            <a:lvl3pPr marL="914400" indent="-228600">
              <a:defRPr>
                <a:solidFill>
                  <a:srgbClr val="FFFFFF"/>
                </a:solidFill>
              </a:defRPr>
            </a:lvl3pPr>
            <a:lvl4pPr marL="1201738" indent="-228600">
              <a:tabLst/>
              <a:defRPr>
                <a:solidFill>
                  <a:srgbClr val="FFFFFF"/>
                </a:solidFill>
              </a:defRPr>
            </a:lvl4pPr>
            <a:lvl5pPr marL="1430338" indent="-228600">
              <a:tabLst>
                <a:tab pos="1430338" algn="l"/>
              </a:tabLst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9D107AD6-A67F-4A7F-BE5E-E5F4BA766A6C}" type="datetimeFigureOut">
              <a:rPr lang="en-US"/>
              <a:pPr>
                <a:defRPr/>
              </a:pPr>
              <a:t>12/28/2010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AAAFAA3A-0721-43DA-81BB-1271D42B5BE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B6994-D461-4E8D-A4CD-4DFECE7A2718}" type="datetimeFigureOut">
              <a:rPr lang="en-US"/>
              <a:pPr>
                <a:defRPr/>
              </a:pPr>
              <a:t>12/28/2010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1D9DD-45D8-4A31-BA07-83980545998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6D699C-E65B-4169-A581-73E7AAA2C135}" type="datetimeFigureOut">
              <a:rPr lang="en-US"/>
              <a:pPr>
                <a:defRPr/>
              </a:pPr>
              <a:t>12/28/2010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C35EB3-49A6-4FD7-A501-A5339E51FDE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1031" name="Picture 21" descr="Apesoft corp bkground 180 dpi.bmp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ángulo redondeado 5"/>
          <p:cNvSpPr>
            <a:spLocks noChangeAspect="1"/>
          </p:cNvSpPr>
          <p:nvPr userDrawn="1"/>
        </p:nvSpPr>
        <p:spPr>
          <a:xfrm>
            <a:off x="7158038" y="420688"/>
            <a:ext cx="141287" cy="147637"/>
          </a:xfrm>
          <a:prstGeom prst="roundRect">
            <a:avLst/>
          </a:prstGeom>
          <a:solidFill>
            <a:srgbClr val="692BE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grpSp>
        <p:nvGrpSpPr>
          <p:cNvPr id="1033" name="Agrupar 6"/>
          <p:cNvGrpSpPr>
            <a:grpSpLocks noChangeAspect="1"/>
          </p:cNvGrpSpPr>
          <p:nvPr userDrawn="1"/>
        </p:nvGrpSpPr>
        <p:grpSpPr bwMode="auto">
          <a:xfrm>
            <a:off x="7375525" y="211138"/>
            <a:ext cx="1566863" cy="515937"/>
            <a:chOff x="2209800" y="5943600"/>
            <a:chExt cx="10147300" cy="3225800"/>
          </a:xfrm>
        </p:grpSpPr>
        <p:pic>
          <p:nvPicPr>
            <p:cNvPr id="1036" name="Imagen 7" descr="Captura de pantalla 2010-02-27 a las 13.54.46.pn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0" contrast="100000"/>
            </a:blip>
            <a:srcRect/>
            <a:stretch>
              <a:fillRect/>
            </a:stretch>
          </p:blipFill>
          <p:spPr bwMode="auto">
            <a:xfrm>
              <a:off x="3962400" y="6096000"/>
              <a:ext cx="5080000" cy="307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Imagen 8" descr="Captura de pantalla 2010-02-27 a las 13.57.19.pn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0" contrast="100000"/>
            </a:blip>
            <a:srcRect/>
            <a:stretch>
              <a:fillRect/>
            </a:stretch>
          </p:blipFill>
          <p:spPr bwMode="auto">
            <a:xfrm>
              <a:off x="10998200" y="5943600"/>
              <a:ext cx="1358900" cy="2628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8" name="Imagen 9" descr="Captura de pantalla 2010-02-27 a las 13.58.33.pn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0" contrast="100000"/>
            </a:blip>
            <a:srcRect/>
            <a:stretch>
              <a:fillRect/>
            </a:stretch>
          </p:blipFill>
          <p:spPr bwMode="auto">
            <a:xfrm>
              <a:off x="2209800" y="6520963"/>
              <a:ext cx="8585200" cy="229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Rectángulo redondeado 5"/>
          <p:cNvSpPr>
            <a:spLocks noChangeAspect="1"/>
          </p:cNvSpPr>
          <p:nvPr userDrawn="1"/>
        </p:nvSpPr>
        <p:spPr>
          <a:xfrm>
            <a:off x="6942138" y="420688"/>
            <a:ext cx="141287" cy="147637"/>
          </a:xfrm>
          <a:prstGeom prst="roundRect">
            <a:avLst/>
          </a:prstGeom>
          <a:solidFill>
            <a:srgbClr val="692BE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33" name="Rectángulo redondeado 5"/>
          <p:cNvSpPr>
            <a:spLocks noChangeAspect="1"/>
          </p:cNvSpPr>
          <p:nvPr userDrawn="1"/>
        </p:nvSpPr>
        <p:spPr>
          <a:xfrm>
            <a:off x="6727825" y="420688"/>
            <a:ext cx="141288" cy="147637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81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876300" y="2289175"/>
            <a:ext cx="7772400" cy="1470025"/>
          </a:xfrm>
        </p:spPr>
        <p:txBody>
          <a:bodyPr/>
          <a:lstStyle/>
          <a:p>
            <a:pPr algn="r" eaLnBrk="1" hangingPunct="1"/>
            <a:r>
              <a:rPr lang="en-US" dirty="0" err="1" smtClean="0"/>
              <a:t>Cuadro</a:t>
            </a:r>
            <a:r>
              <a:rPr lang="en-US" dirty="0" smtClean="0"/>
              <a:t> </a:t>
            </a:r>
            <a:r>
              <a:rPr lang="en-US" dirty="0" err="1" smtClean="0"/>
              <a:t>Mensual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Mayo 2010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bright="-11000" contrast="9000"/>
          </a:blip>
          <a:srcRect/>
          <a:stretch>
            <a:fillRect/>
          </a:stretch>
        </p:blipFill>
        <p:spPr bwMode="auto">
          <a:xfrm>
            <a:off x="670745" y="3722787"/>
            <a:ext cx="4528459" cy="32202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  <a:reflection stA="42000" endPos="25000" dist="12700" dir="5400000" sy="-100000" algn="bl" rotWithShape="0"/>
          </a:effectLst>
          <a:scene3d>
            <a:camera prst="perspectiveFront" fov="1200000">
              <a:rot lat="18900000" lon="18546000" rev="3492000"/>
            </a:camera>
            <a:lightRig rig="threePt" dir="t"/>
          </a:scene3d>
          <a:sp3d z="381000">
            <a:bevelT w="101600" prst="rible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 idx="4294967295"/>
          </p:nvPr>
        </p:nvSpPr>
        <p:spPr>
          <a:xfrm>
            <a:off x="50800" y="274638"/>
            <a:ext cx="8229600" cy="1143000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Ventas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Vendedor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100" name="Rectangle 4"/>
          <p:cNvSpPr>
            <a:spLocks noGrp="1"/>
          </p:cNvSpPr>
          <p:nvPr>
            <p:ph type="body" sz="half" idx="4294967295"/>
          </p:nvPr>
        </p:nvSpPr>
        <p:spPr>
          <a:xfrm>
            <a:off x="5473700" y="1790700"/>
            <a:ext cx="3479800" cy="4335463"/>
          </a:xfrm>
        </p:spPr>
        <p:txBody>
          <a:bodyPr/>
          <a:lstStyle/>
          <a:p>
            <a:r>
              <a:rPr lang="en-US" sz="2400" dirty="0" err="1" smtClean="0"/>
              <a:t>Mejora</a:t>
            </a:r>
            <a:r>
              <a:rPr lang="en-US" sz="2400" dirty="0" smtClean="0"/>
              <a:t> …</a:t>
            </a:r>
          </a:p>
          <a:p>
            <a:r>
              <a:rPr lang="en-US" sz="2400" dirty="0" err="1" smtClean="0"/>
              <a:t>Descenso</a:t>
            </a:r>
            <a:r>
              <a:rPr lang="en-US" sz="2400" dirty="0" smtClean="0"/>
              <a:t> 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426" y="1790700"/>
            <a:ext cx="42957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 idx="4294967295"/>
          </p:nvPr>
        </p:nvSpPr>
        <p:spPr>
          <a:xfrm>
            <a:off x="50800" y="274638"/>
            <a:ext cx="8229600" cy="1143000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Ventas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Categoría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124" name="Rectangle 4"/>
          <p:cNvSpPr>
            <a:spLocks noGrp="1"/>
          </p:cNvSpPr>
          <p:nvPr>
            <p:ph type="body" sz="half" idx="4294967295"/>
          </p:nvPr>
        </p:nvSpPr>
        <p:spPr>
          <a:xfrm>
            <a:off x="5473700" y="1790700"/>
            <a:ext cx="3479800" cy="4335463"/>
          </a:xfrm>
        </p:spPr>
        <p:txBody>
          <a:bodyPr/>
          <a:lstStyle/>
          <a:p>
            <a:r>
              <a:rPr lang="en-US" sz="2400" dirty="0" err="1" smtClean="0"/>
              <a:t>Mejora</a:t>
            </a:r>
            <a:r>
              <a:rPr lang="en-US" sz="2400" dirty="0" smtClean="0"/>
              <a:t> …</a:t>
            </a:r>
          </a:p>
          <a:p>
            <a:r>
              <a:rPr lang="en-US" sz="2400" dirty="0" err="1" smtClean="0"/>
              <a:t>Descenso</a:t>
            </a:r>
            <a:r>
              <a:rPr lang="en-US" sz="2400" dirty="0" smtClean="0"/>
              <a:t> 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90700"/>
            <a:ext cx="4762500" cy="28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4584700" y="1574800"/>
            <a:ext cx="4559300" cy="5283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0" y="0"/>
            <a:ext cx="57277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US" sz="6600" dirty="0" err="1" smtClean="0"/>
              <a:t>Análisis</a:t>
            </a:r>
            <a:r>
              <a:rPr lang="en-US" sz="6600" dirty="0" smtClean="0"/>
              <a:t> Top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 idx="4294967295"/>
          </p:nvPr>
        </p:nvSpPr>
        <p:spPr>
          <a:xfrm>
            <a:off x="508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Top 10 </a:t>
            </a:r>
            <a:r>
              <a:rPr lang="en-US" dirty="0" err="1" smtClean="0">
                <a:solidFill>
                  <a:schemeClr val="bg1"/>
                </a:solidFill>
              </a:rPr>
              <a:t>Clientes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172" name="Rectangle 4"/>
          <p:cNvSpPr>
            <a:spLocks noGrp="1"/>
          </p:cNvSpPr>
          <p:nvPr>
            <p:ph type="body" sz="half" idx="4294967295"/>
          </p:nvPr>
        </p:nvSpPr>
        <p:spPr>
          <a:xfrm>
            <a:off x="5448300" y="1790700"/>
            <a:ext cx="3479800" cy="4335463"/>
          </a:xfrm>
        </p:spPr>
        <p:txBody>
          <a:bodyPr/>
          <a:lstStyle/>
          <a:p>
            <a:r>
              <a:rPr lang="en-US" sz="2400" dirty="0" err="1" smtClean="0"/>
              <a:t>Mejora</a:t>
            </a:r>
            <a:r>
              <a:rPr lang="en-US" sz="2400" dirty="0" smtClean="0"/>
              <a:t> …</a:t>
            </a:r>
          </a:p>
          <a:p>
            <a:r>
              <a:rPr lang="en-US" sz="2400" dirty="0" err="1" smtClean="0"/>
              <a:t>Descenso</a:t>
            </a:r>
            <a:r>
              <a:rPr lang="en-US" sz="2400" dirty="0" smtClean="0"/>
              <a:t> …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426" y="1790700"/>
            <a:ext cx="42957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>
          <a:xfrm>
            <a:off x="508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Top 25 </a:t>
            </a:r>
            <a:r>
              <a:rPr lang="en-US" dirty="0" err="1" smtClean="0">
                <a:solidFill>
                  <a:schemeClr val="bg1"/>
                </a:solidFill>
              </a:rPr>
              <a:t>Clientes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325" y="1625600"/>
            <a:ext cx="641985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>
          <a:xfrm>
            <a:off x="508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Top 10 </a:t>
            </a:r>
            <a:r>
              <a:rPr lang="en-US" dirty="0" err="1" smtClean="0">
                <a:solidFill>
                  <a:schemeClr val="bg1"/>
                </a:solidFill>
              </a:rPr>
              <a:t>Productos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220" name="Rectangle 4"/>
          <p:cNvSpPr>
            <a:spLocks noGrp="1"/>
          </p:cNvSpPr>
          <p:nvPr>
            <p:ph type="body" sz="half" idx="4294967295"/>
          </p:nvPr>
        </p:nvSpPr>
        <p:spPr>
          <a:xfrm>
            <a:off x="203200" y="1790700"/>
            <a:ext cx="3479800" cy="4335463"/>
          </a:xfrm>
        </p:spPr>
        <p:txBody>
          <a:bodyPr/>
          <a:lstStyle/>
          <a:p>
            <a:r>
              <a:rPr lang="en-US" sz="2400" dirty="0" err="1" smtClean="0"/>
              <a:t>Mejora</a:t>
            </a:r>
            <a:r>
              <a:rPr lang="en-US" sz="2400" dirty="0" smtClean="0"/>
              <a:t> …</a:t>
            </a:r>
          </a:p>
          <a:p>
            <a:r>
              <a:rPr lang="en-US" sz="2400" dirty="0" err="1" smtClean="0"/>
              <a:t>Descenso</a:t>
            </a:r>
            <a:r>
              <a:rPr lang="en-US" sz="2400" dirty="0" smtClean="0"/>
              <a:t> …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2900" y="1790700"/>
            <a:ext cx="4762500" cy="235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2095500" y="2289175"/>
            <a:ext cx="4432300" cy="1470025"/>
          </a:xfrm>
        </p:spPr>
        <p:txBody>
          <a:bodyPr/>
          <a:lstStyle/>
          <a:p>
            <a:pPr eaLnBrk="1" hangingPunct="1"/>
            <a:r>
              <a:rPr lang="en-US" sz="5400" dirty="0" smtClean="0"/>
              <a:t>Gracias</a:t>
            </a:r>
            <a:br>
              <a:rPr lang="en-US" sz="5400" dirty="0" smtClean="0"/>
            </a:br>
            <a:r>
              <a:rPr lang="en-US" sz="2000" dirty="0" err="1" smtClean="0"/>
              <a:t>Cuadro</a:t>
            </a:r>
            <a:r>
              <a:rPr lang="en-US" sz="2000" dirty="0" smtClean="0"/>
              <a:t> </a:t>
            </a:r>
            <a:r>
              <a:rPr lang="en-US" sz="2000" dirty="0" err="1" smtClean="0"/>
              <a:t>Mensual</a:t>
            </a:r>
            <a:endParaRPr lang="en-US" sz="5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36</Words>
  <Application>Microsoft Office PowerPoint</Application>
  <PresentationFormat>Presentación en pantalla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Office Theme</vt:lpstr>
      <vt:lpstr>Cuadro Mensual Mayo 2010</vt:lpstr>
      <vt:lpstr>Ventas por Vendedor</vt:lpstr>
      <vt:lpstr>Ventas por Categoría</vt:lpstr>
      <vt:lpstr>Diapositiva 4</vt:lpstr>
      <vt:lpstr>Top 10 Clientes</vt:lpstr>
      <vt:lpstr>Top 25 Clientes</vt:lpstr>
      <vt:lpstr>Top 10 Productos</vt:lpstr>
      <vt:lpstr>Gracias Cuadro Mensual</vt:lpstr>
    </vt:vector>
  </TitlesOfParts>
  <Company>ApeSoft,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Kyle</dc:creator>
  <cp:lastModifiedBy>Apesoft</cp:lastModifiedBy>
  <cp:revision>54</cp:revision>
  <dcterms:created xsi:type="dcterms:W3CDTF">2010-03-13T13:44:41Z</dcterms:created>
  <dcterms:modified xsi:type="dcterms:W3CDTF">2010-12-28T16:26:53Z</dcterms:modified>
</cp:coreProperties>
</file>